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42484675" cy="30243463"/>
  <p:notesSz cx="9906000" cy="6794500"/>
  <p:defaultTextStyle>
    <a:defPPr>
      <a:defRPr lang="en-GB"/>
    </a:defPPr>
    <a:lvl1pPr algn="l" defTabSz="43966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714458" indent="-274794" algn="l" defTabSz="43966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1099166" indent="-219832" algn="l" defTabSz="43966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538830" indent="-219832" algn="l" defTabSz="43966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978500" indent="-219832" algn="l" defTabSz="43966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198332" algn="l" defTabSz="879334" rtl="0" eaLnBrk="1" latinLnBrk="0" hangingPunct="1"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637996" algn="l" defTabSz="879334" rtl="0" eaLnBrk="1" latinLnBrk="0" hangingPunct="1"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077665" algn="l" defTabSz="879334" rtl="0" eaLnBrk="1" latinLnBrk="0" hangingPunct="1"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517330" algn="l" defTabSz="879334" rtl="0" eaLnBrk="1" latinLnBrk="0" hangingPunct="1">
      <a:defRPr sz="23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3432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pos="34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5" userDrawn="1">
          <p15:clr>
            <a:srgbClr val="A4A3A4"/>
          </p15:clr>
        </p15:guide>
        <p15:guide id="2" pos="31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03C"/>
    <a:srgbClr val="640035"/>
    <a:srgbClr val="2B446B"/>
    <a:srgbClr val="3D5273"/>
    <a:srgbClr val="4A557F"/>
    <a:srgbClr val="E20177"/>
    <a:srgbClr val="66FF66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60" autoAdjust="0"/>
  </p:normalViewPr>
  <p:slideViewPr>
    <p:cSldViewPr snapToGrid="0">
      <p:cViewPr>
        <p:scale>
          <a:sx n="25" d="100"/>
          <a:sy n="25" d="100"/>
        </p:scale>
        <p:origin x="1152" y="276"/>
      </p:cViewPr>
      <p:guideLst>
        <p:guide orient="horz" pos="1512"/>
        <p:guide pos="3432"/>
        <p:guide orient="horz" pos="1513"/>
        <p:guide pos="343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1975"/>
        <p:guide pos="3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1577" cy="3400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2064" y="0"/>
            <a:ext cx="4291577" cy="3400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384FA-F831-4FF7-B36E-D848CE8E8653}" type="datetimeFigureOut">
              <a:rPr lang="en-AU" smtClean="0"/>
              <a:t>1/10/2020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363"/>
            <a:ext cx="4291577" cy="3400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2064" y="6453363"/>
            <a:ext cx="4291577" cy="3400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1C15-0519-4765-A893-46CED5F57E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28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906000" cy="67945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8703" tIns="44352" rIns="88703" bIns="44352" anchor="ctr"/>
          <a:lstStyle/>
          <a:p>
            <a:pPr defTabSz="443666">
              <a:defRPr/>
            </a:pPr>
            <a:endParaRPr lang="en-US" sz="2300" dirty="0">
              <a:ea typeface="Lucida Sans Unicode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906000" cy="67945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703" tIns="44352" rIns="88703" bIns="44352" anchor="ctr"/>
          <a:lstStyle/>
          <a:p>
            <a:pPr defTabSz="443666">
              <a:defRPr/>
            </a:pPr>
            <a:endParaRPr lang="en-US" sz="2300" dirty="0">
              <a:ea typeface="Lucida Sans Unicode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9906000" cy="67945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703" tIns="44352" rIns="88703" bIns="44352" anchor="ctr"/>
          <a:lstStyle/>
          <a:p>
            <a:pPr defTabSz="443666">
              <a:defRPr/>
            </a:pPr>
            <a:endParaRPr lang="en-US" sz="2300" dirty="0">
              <a:ea typeface="Lucida Sans Unicode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2" y="1"/>
            <a:ext cx="4288014" cy="336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7306" tIns="45399" rIns="87306" bIns="45399" numCol="1" anchor="t" anchorCtr="0" compatLnSpc="1">
            <a:prstTxWarp prst="textNoShape">
              <a:avLst/>
            </a:prstTxWarp>
          </a:bodyPr>
          <a:lstStyle>
            <a:lvl1pPr defTabSz="443666">
              <a:tabLst>
                <a:tab pos="0" algn="l"/>
                <a:tab pos="443666" algn="l"/>
                <a:tab pos="887332" algn="l"/>
                <a:tab pos="1330999" algn="l"/>
                <a:tab pos="1773604" algn="l"/>
                <a:tab pos="2217270" algn="l"/>
                <a:tab pos="2660936" algn="l"/>
                <a:tab pos="3104603" algn="l"/>
                <a:tab pos="3548269" algn="l"/>
                <a:tab pos="3991935" algn="l"/>
                <a:tab pos="4435601" algn="l"/>
                <a:tab pos="4878206" algn="l"/>
                <a:tab pos="5321872" algn="l"/>
                <a:tab pos="5765538" algn="l"/>
                <a:tab pos="6209205" algn="l"/>
                <a:tab pos="6652871" algn="l"/>
                <a:tab pos="7096537" algn="l"/>
                <a:tab pos="7540203" algn="l"/>
                <a:tab pos="7982809" algn="l"/>
                <a:tab pos="8426475" algn="l"/>
                <a:tab pos="8870141" algn="l"/>
              </a:tabLst>
              <a:defRPr sz="11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613401" y="1"/>
            <a:ext cx="4285721" cy="336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7306" tIns="45399" rIns="87306" bIns="45399" numCol="1" anchor="t" anchorCtr="0" compatLnSpc="1">
            <a:prstTxWarp prst="textNoShape">
              <a:avLst/>
            </a:prstTxWarp>
          </a:bodyPr>
          <a:lstStyle>
            <a:lvl1pPr algn="r" defTabSz="443666">
              <a:tabLst>
                <a:tab pos="0" algn="l"/>
                <a:tab pos="443666" algn="l"/>
                <a:tab pos="887332" algn="l"/>
                <a:tab pos="1330999" algn="l"/>
                <a:tab pos="1773604" algn="l"/>
                <a:tab pos="2217270" algn="l"/>
                <a:tab pos="2660936" algn="l"/>
                <a:tab pos="3104603" algn="l"/>
                <a:tab pos="3548269" algn="l"/>
                <a:tab pos="3991935" algn="l"/>
                <a:tab pos="4435601" algn="l"/>
                <a:tab pos="4878206" algn="l"/>
                <a:tab pos="5321872" algn="l"/>
                <a:tab pos="5765538" algn="l"/>
                <a:tab pos="6209205" algn="l"/>
                <a:tab pos="6652871" algn="l"/>
                <a:tab pos="7096537" algn="l"/>
                <a:tab pos="7540203" algn="l"/>
                <a:tab pos="7982809" algn="l"/>
                <a:tab pos="8426475" algn="l"/>
                <a:tab pos="8870141" algn="l"/>
              </a:tabLst>
              <a:defRPr sz="11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428538" y="-10594975"/>
            <a:ext cx="34769426" cy="24750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90601" y="3226692"/>
            <a:ext cx="7917923" cy="305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7306" tIns="45399" rIns="87306" bIns="4539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2" y="6452224"/>
            <a:ext cx="4288014" cy="335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7306" tIns="45399" rIns="87306" bIns="45399" numCol="1" anchor="b" anchorCtr="0" compatLnSpc="1">
            <a:prstTxWarp prst="textNoShape">
              <a:avLst/>
            </a:prstTxWarp>
          </a:bodyPr>
          <a:lstStyle>
            <a:lvl1pPr defTabSz="443666">
              <a:tabLst>
                <a:tab pos="0" algn="l"/>
                <a:tab pos="443666" algn="l"/>
                <a:tab pos="887332" algn="l"/>
                <a:tab pos="1330999" algn="l"/>
                <a:tab pos="1773604" algn="l"/>
                <a:tab pos="2217270" algn="l"/>
                <a:tab pos="2660936" algn="l"/>
                <a:tab pos="3104603" algn="l"/>
                <a:tab pos="3548269" algn="l"/>
                <a:tab pos="3991935" algn="l"/>
                <a:tab pos="4435601" algn="l"/>
                <a:tab pos="4878206" algn="l"/>
                <a:tab pos="5321872" algn="l"/>
                <a:tab pos="5765538" algn="l"/>
                <a:tab pos="6209205" algn="l"/>
                <a:tab pos="6652871" algn="l"/>
                <a:tab pos="7096537" algn="l"/>
                <a:tab pos="7540203" algn="l"/>
                <a:tab pos="7982809" algn="l"/>
                <a:tab pos="8426475" algn="l"/>
                <a:tab pos="8870141" algn="l"/>
              </a:tabLst>
              <a:defRPr sz="11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5613401" y="6452224"/>
            <a:ext cx="4285721" cy="335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7306" tIns="45399" rIns="87306" bIns="45399" numCol="1" anchor="b" anchorCtr="0" compatLnSpc="1">
            <a:prstTxWarp prst="textNoShape">
              <a:avLst/>
            </a:prstTxWarp>
          </a:bodyPr>
          <a:lstStyle>
            <a:lvl1pPr algn="r" defTabSz="443666">
              <a:tabLst>
                <a:tab pos="0" algn="l"/>
                <a:tab pos="443666" algn="l"/>
                <a:tab pos="887332" algn="l"/>
                <a:tab pos="1330999" algn="l"/>
                <a:tab pos="1773604" algn="l"/>
                <a:tab pos="2217270" algn="l"/>
                <a:tab pos="2660936" algn="l"/>
                <a:tab pos="3104603" algn="l"/>
                <a:tab pos="3548269" algn="l"/>
                <a:tab pos="3991935" algn="l"/>
                <a:tab pos="4435601" algn="l"/>
                <a:tab pos="4878206" algn="l"/>
                <a:tab pos="5321872" algn="l"/>
                <a:tab pos="5765538" algn="l"/>
                <a:tab pos="6209205" algn="l"/>
                <a:tab pos="6652871" algn="l"/>
                <a:tab pos="7096537" algn="l"/>
                <a:tab pos="7540203" algn="l"/>
                <a:tab pos="7982809" algn="l"/>
                <a:tab pos="8426475" algn="l"/>
                <a:tab pos="8870141" algn="l"/>
              </a:tabLst>
              <a:defRPr sz="1100">
                <a:solidFill>
                  <a:srgbClr val="000000"/>
                </a:solidFill>
                <a:ea typeface="Lucida Sans Unicode" pitchFamily="34" charset="0"/>
              </a:defRPr>
            </a:lvl1pPr>
          </a:lstStyle>
          <a:p>
            <a:pPr>
              <a:defRPr/>
            </a:pPr>
            <a:fld id="{0501EB7E-A908-4241-9856-267A83EE0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24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966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14458" indent="-274794" algn="l" defTabSz="43966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099166" indent="-219832" algn="l" defTabSz="43966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38830" indent="-219832" algn="l" defTabSz="43966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978500" indent="-219832" algn="l" defTabSz="43966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198332" algn="l" defTabSz="879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637996" algn="l" defTabSz="879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077665" algn="l" defTabSz="879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517330" algn="l" defTabSz="8793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2913">
              <a:tabLst>
                <a:tab pos="0" algn="l"/>
                <a:tab pos="442913" algn="l"/>
                <a:tab pos="885825" algn="l"/>
                <a:tab pos="1330325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6800" algn="l"/>
                <a:tab pos="5321300" algn="l"/>
                <a:tab pos="5764213" algn="l"/>
                <a:tab pos="6208713" algn="l"/>
                <a:tab pos="6651625" algn="l"/>
                <a:tab pos="7096125" algn="l"/>
                <a:tab pos="7539038" algn="l"/>
                <a:tab pos="7981950" algn="l"/>
                <a:tab pos="8426450" algn="l"/>
                <a:tab pos="8869363" algn="l"/>
              </a:tabLst>
            </a:pPr>
            <a:fld id="{4D54EE8B-B652-4F2E-8452-C9ABF1DC9BE0}" type="slidenum">
              <a:rPr lang="en-GB" smtClean="0"/>
              <a:pPr defTabSz="442913">
                <a:tabLst>
                  <a:tab pos="0" algn="l"/>
                  <a:tab pos="442913" algn="l"/>
                  <a:tab pos="885825" algn="l"/>
                  <a:tab pos="1330325" algn="l"/>
                  <a:tab pos="1773238" algn="l"/>
                  <a:tab pos="2216150" algn="l"/>
                  <a:tab pos="2660650" algn="l"/>
                  <a:tab pos="3103563" algn="l"/>
                  <a:tab pos="3548063" algn="l"/>
                  <a:tab pos="3990975" algn="l"/>
                  <a:tab pos="4435475" algn="l"/>
                  <a:tab pos="4876800" algn="l"/>
                  <a:tab pos="5321300" algn="l"/>
                  <a:tab pos="5764213" algn="l"/>
                  <a:tab pos="6208713" algn="l"/>
                  <a:tab pos="6651625" algn="l"/>
                  <a:tab pos="7096125" algn="l"/>
                  <a:tab pos="7539038" algn="l"/>
                  <a:tab pos="7981950" algn="l"/>
                  <a:tab pos="8426450" algn="l"/>
                  <a:tab pos="8869363" algn="l"/>
                </a:tabLst>
              </a:pPr>
              <a:t>1</a:t>
            </a:fld>
            <a:endParaRPr lang="en-GB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2703515" y="509356"/>
            <a:ext cx="4501268" cy="2547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703" tIns="44352" rIns="88703" bIns="44352" anchor="ctr"/>
          <a:lstStyle/>
          <a:p>
            <a:pPr defTabSz="442913"/>
            <a:endParaRPr lang="en-US" sz="23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990602" y="3226692"/>
            <a:ext cx="7922508" cy="31187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351" y="9395079"/>
            <a:ext cx="36111974" cy="648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702" y="17137963"/>
            <a:ext cx="29739272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3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1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9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7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5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3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71B76-8501-4E4F-96B9-7AA693E6B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0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660E9-CE22-48F5-99F9-DE5D179FD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0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801390" y="1211143"/>
            <a:ext cx="9559052" cy="258049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234" y="1211143"/>
            <a:ext cx="27969078" cy="258049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B9494-DAFD-48A4-AAEA-1F6D86662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401" y="2687990"/>
            <a:ext cx="36106204" cy="50381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404" y="8736234"/>
            <a:ext cx="17962279" cy="18142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330329" y="8736237"/>
            <a:ext cx="17962279" cy="9017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330329" y="17860277"/>
            <a:ext cx="17962279" cy="9018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77FE-D544-40F9-8C8A-3C486097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A0B7-E8DD-4400-A85D-6F7AC8F82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997" y="19434228"/>
            <a:ext cx="36111974" cy="6006688"/>
          </a:xfrm>
        </p:spPr>
        <p:txBody>
          <a:bodyPr anchor="t"/>
          <a:lstStyle>
            <a:lvl1pPr algn="l">
              <a:defRPr sz="12957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5997" y="12818472"/>
            <a:ext cx="36111974" cy="6615756"/>
          </a:xfrm>
        </p:spPr>
        <p:txBody>
          <a:bodyPr anchor="b"/>
          <a:lstStyle>
            <a:lvl1pPr marL="0" indent="0">
              <a:buNone/>
              <a:defRPr sz="6478">
                <a:solidFill>
                  <a:schemeClr val="tx1">
                    <a:tint val="75000"/>
                  </a:schemeClr>
                </a:solidFill>
              </a:defRPr>
            </a:lvl1pPr>
            <a:lvl2pPr marL="1479277" indent="0">
              <a:buNone/>
              <a:defRPr sz="5838">
                <a:solidFill>
                  <a:schemeClr val="tx1">
                    <a:tint val="75000"/>
                  </a:schemeClr>
                </a:solidFill>
              </a:defRPr>
            </a:lvl2pPr>
            <a:lvl3pPr marL="2958555" indent="0">
              <a:buNone/>
              <a:defRPr sz="5197">
                <a:solidFill>
                  <a:schemeClr val="tx1">
                    <a:tint val="75000"/>
                  </a:schemeClr>
                </a:solidFill>
              </a:defRPr>
            </a:lvl3pPr>
            <a:lvl4pPr marL="4437832" indent="0">
              <a:buNone/>
              <a:defRPr sz="4556">
                <a:solidFill>
                  <a:schemeClr val="tx1">
                    <a:tint val="75000"/>
                  </a:schemeClr>
                </a:solidFill>
              </a:defRPr>
            </a:lvl4pPr>
            <a:lvl5pPr marL="5917108" indent="0">
              <a:buNone/>
              <a:defRPr sz="4556">
                <a:solidFill>
                  <a:schemeClr val="tx1">
                    <a:tint val="75000"/>
                  </a:schemeClr>
                </a:solidFill>
              </a:defRPr>
            </a:lvl5pPr>
            <a:lvl6pPr marL="7396385" indent="0">
              <a:buNone/>
              <a:defRPr sz="4556">
                <a:solidFill>
                  <a:schemeClr val="tx1">
                    <a:tint val="75000"/>
                  </a:schemeClr>
                </a:solidFill>
              </a:defRPr>
            </a:lvl6pPr>
            <a:lvl7pPr marL="8875663" indent="0">
              <a:buNone/>
              <a:defRPr sz="4556">
                <a:solidFill>
                  <a:schemeClr val="tx1">
                    <a:tint val="75000"/>
                  </a:schemeClr>
                </a:solidFill>
              </a:defRPr>
            </a:lvl7pPr>
            <a:lvl8pPr marL="10354940" indent="0">
              <a:buNone/>
              <a:defRPr sz="4556">
                <a:solidFill>
                  <a:schemeClr val="tx1">
                    <a:tint val="75000"/>
                  </a:schemeClr>
                </a:solidFill>
              </a:defRPr>
            </a:lvl8pPr>
            <a:lvl9pPr marL="11834217" indent="0">
              <a:buNone/>
              <a:defRPr sz="4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74-439F-400E-868D-56706A46B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234" y="7056810"/>
            <a:ext cx="18764064" cy="19959288"/>
          </a:xfrm>
        </p:spPr>
        <p:txBody>
          <a:bodyPr/>
          <a:lstStyle>
            <a:lvl1pPr>
              <a:defRPr sz="9041"/>
            </a:lvl1pPr>
            <a:lvl2pPr>
              <a:defRPr sz="7760"/>
            </a:lvl2pPr>
            <a:lvl3pPr>
              <a:defRPr sz="6478"/>
            </a:lvl3pPr>
            <a:lvl4pPr>
              <a:defRPr sz="5838"/>
            </a:lvl4pPr>
            <a:lvl5pPr>
              <a:defRPr sz="5838"/>
            </a:lvl5pPr>
            <a:lvl6pPr>
              <a:defRPr sz="5838"/>
            </a:lvl6pPr>
            <a:lvl7pPr>
              <a:defRPr sz="5838"/>
            </a:lvl7pPr>
            <a:lvl8pPr>
              <a:defRPr sz="5838"/>
            </a:lvl8pPr>
            <a:lvl9pPr>
              <a:defRPr sz="58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6378" y="7056810"/>
            <a:ext cx="18764064" cy="19959288"/>
          </a:xfrm>
        </p:spPr>
        <p:txBody>
          <a:bodyPr/>
          <a:lstStyle>
            <a:lvl1pPr>
              <a:defRPr sz="9041"/>
            </a:lvl1pPr>
            <a:lvl2pPr>
              <a:defRPr sz="7760"/>
            </a:lvl2pPr>
            <a:lvl3pPr>
              <a:defRPr sz="6478"/>
            </a:lvl3pPr>
            <a:lvl4pPr>
              <a:defRPr sz="5838"/>
            </a:lvl4pPr>
            <a:lvl5pPr>
              <a:defRPr sz="5838"/>
            </a:lvl5pPr>
            <a:lvl6pPr>
              <a:defRPr sz="5838"/>
            </a:lvl6pPr>
            <a:lvl7pPr>
              <a:defRPr sz="5838"/>
            </a:lvl7pPr>
            <a:lvl8pPr>
              <a:defRPr sz="5838"/>
            </a:lvl8pPr>
            <a:lvl9pPr>
              <a:defRPr sz="58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F64F0-AA95-4DD8-80CA-D8D6DF789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234" y="6769777"/>
            <a:ext cx="18771443" cy="2821321"/>
          </a:xfrm>
        </p:spPr>
        <p:txBody>
          <a:bodyPr anchor="b"/>
          <a:lstStyle>
            <a:lvl1pPr marL="0" indent="0">
              <a:buNone/>
              <a:defRPr sz="7760" b="1"/>
            </a:lvl1pPr>
            <a:lvl2pPr marL="1479277" indent="0">
              <a:buNone/>
              <a:defRPr sz="6478" b="1"/>
            </a:lvl2pPr>
            <a:lvl3pPr marL="2958555" indent="0">
              <a:buNone/>
              <a:defRPr sz="5838" b="1"/>
            </a:lvl3pPr>
            <a:lvl4pPr marL="4437832" indent="0">
              <a:buNone/>
              <a:defRPr sz="5197" b="1"/>
            </a:lvl4pPr>
            <a:lvl5pPr marL="5917108" indent="0">
              <a:buNone/>
              <a:defRPr sz="5197" b="1"/>
            </a:lvl5pPr>
            <a:lvl6pPr marL="7396385" indent="0">
              <a:buNone/>
              <a:defRPr sz="5197" b="1"/>
            </a:lvl6pPr>
            <a:lvl7pPr marL="8875663" indent="0">
              <a:buNone/>
              <a:defRPr sz="5197" b="1"/>
            </a:lvl7pPr>
            <a:lvl8pPr marL="10354940" indent="0">
              <a:buNone/>
              <a:defRPr sz="5197" b="1"/>
            </a:lvl8pPr>
            <a:lvl9pPr marL="11834217" indent="0">
              <a:buNone/>
              <a:defRPr sz="5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4234" y="9591099"/>
            <a:ext cx="18771443" cy="17424997"/>
          </a:xfrm>
        </p:spPr>
        <p:txBody>
          <a:bodyPr/>
          <a:lstStyle>
            <a:lvl1pPr>
              <a:defRPr sz="7760"/>
            </a:lvl1pPr>
            <a:lvl2pPr>
              <a:defRPr sz="6478"/>
            </a:lvl2pPr>
            <a:lvl3pPr>
              <a:defRPr sz="5838"/>
            </a:lvl3pPr>
            <a:lvl4pPr>
              <a:defRPr sz="5197"/>
            </a:lvl4pPr>
            <a:lvl5pPr>
              <a:defRPr sz="5197"/>
            </a:lvl5pPr>
            <a:lvl6pPr>
              <a:defRPr sz="5197"/>
            </a:lvl6pPr>
            <a:lvl7pPr>
              <a:defRPr sz="5197"/>
            </a:lvl7pPr>
            <a:lvl8pPr>
              <a:defRPr sz="5197"/>
            </a:lvl8pPr>
            <a:lvl9pPr>
              <a:defRPr sz="5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81628" y="6769777"/>
            <a:ext cx="18778817" cy="2821321"/>
          </a:xfrm>
        </p:spPr>
        <p:txBody>
          <a:bodyPr anchor="b"/>
          <a:lstStyle>
            <a:lvl1pPr marL="0" indent="0">
              <a:buNone/>
              <a:defRPr sz="7760" b="1"/>
            </a:lvl1pPr>
            <a:lvl2pPr marL="1479277" indent="0">
              <a:buNone/>
              <a:defRPr sz="6478" b="1"/>
            </a:lvl2pPr>
            <a:lvl3pPr marL="2958555" indent="0">
              <a:buNone/>
              <a:defRPr sz="5838" b="1"/>
            </a:lvl3pPr>
            <a:lvl4pPr marL="4437832" indent="0">
              <a:buNone/>
              <a:defRPr sz="5197" b="1"/>
            </a:lvl4pPr>
            <a:lvl5pPr marL="5917108" indent="0">
              <a:buNone/>
              <a:defRPr sz="5197" b="1"/>
            </a:lvl5pPr>
            <a:lvl6pPr marL="7396385" indent="0">
              <a:buNone/>
              <a:defRPr sz="5197" b="1"/>
            </a:lvl6pPr>
            <a:lvl7pPr marL="8875663" indent="0">
              <a:buNone/>
              <a:defRPr sz="5197" b="1"/>
            </a:lvl7pPr>
            <a:lvl8pPr marL="10354940" indent="0">
              <a:buNone/>
              <a:defRPr sz="5197" b="1"/>
            </a:lvl8pPr>
            <a:lvl9pPr marL="11834217" indent="0">
              <a:buNone/>
              <a:defRPr sz="5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81628" y="9591099"/>
            <a:ext cx="18778817" cy="17424997"/>
          </a:xfrm>
        </p:spPr>
        <p:txBody>
          <a:bodyPr/>
          <a:lstStyle>
            <a:lvl1pPr>
              <a:defRPr sz="7760"/>
            </a:lvl1pPr>
            <a:lvl2pPr>
              <a:defRPr sz="6478"/>
            </a:lvl2pPr>
            <a:lvl3pPr>
              <a:defRPr sz="5838"/>
            </a:lvl3pPr>
            <a:lvl4pPr>
              <a:defRPr sz="5197"/>
            </a:lvl4pPr>
            <a:lvl5pPr>
              <a:defRPr sz="5197"/>
            </a:lvl5pPr>
            <a:lvl6pPr>
              <a:defRPr sz="5197"/>
            </a:lvl6pPr>
            <a:lvl7pPr>
              <a:defRPr sz="5197"/>
            </a:lvl7pPr>
            <a:lvl8pPr>
              <a:defRPr sz="5197"/>
            </a:lvl8pPr>
            <a:lvl9pPr>
              <a:defRPr sz="5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EB598-79D3-41DC-A974-8126330A2F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8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D23A6-C7BC-4D47-AF4C-275EE33513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1E41-405B-4EED-8EBB-37A869FDB0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237" y="1204138"/>
            <a:ext cx="13977165" cy="5124587"/>
          </a:xfrm>
        </p:spPr>
        <p:txBody>
          <a:bodyPr anchor="b"/>
          <a:lstStyle>
            <a:lvl1pPr algn="l">
              <a:defRPr sz="6478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0328" y="1204141"/>
            <a:ext cx="23750114" cy="25811958"/>
          </a:xfrm>
        </p:spPr>
        <p:txBody>
          <a:bodyPr/>
          <a:lstStyle>
            <a:lvl1pPr>
              <a:defRPr sz="10323"/>
            </a:lvl1pPr>
            <a:lvl2pPr>
              <a:defRPr sz="9041"/>
            </a:lvl2pPr>
            <a:lvl3pPr>
              <a:defRPr sz="7760"/>
            </a:lvl3pPr>
            <a:lvl4pPr>
              <a:defRPr sz="6478"/>
            </a:lvl4pPr>
            <a:lvl5pPr>
              <a:defRPr sz="6478"/>
            </a:lvl5pPr>
            <a:lvl6pPr>
              <a:defRPr sz="6478"/>
            </a:lvl6pPr>
            <a:lvl7pPr>
              <a:defRPr sz="6478"/>
            </a:lvl7pPr>
            <a:lvl8pPr>
              <a:defRPr sz="6478"/>
            </a:lvl8pPr>
            <a:lvl9pPr>
              <a:defRPr sz="64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4237" y="6328727"/>
            <a:ext cx="13977165" cy="20687371"/>
          </a:xfrm>
        </p:spPr>
        <p:txBody>
          <a:bodyPr/>
          <a:lstStyle>
            <a:lvl1pPr marL="0" indent="0">
              <a:buNone/>
              <a:defRPr sz="4556"/>
            </a:lvl1pPr>
            <a:lvl2pPr marL="1479277" indent="0">
              <a:buNone/>
              <a:defRPr sz="3915"/>
            </a:lvl2pPr>
            <a:lvl3pPr marL="2958555" indent="0">
              <a:buNone/>
              <a:defRPr sz="3204"/>
            </a:lvl3pPr>
            <a:lvl4pPr marL="4437832" indent="0">
              <a:buNone/>
              <a:defRPr sz="2919"/>
            </a:lvl4pPr>
            <a:lvl5pPr marL="5917108" indent="0">
              <a:buNone/>
              <a:defRPr sz="2919"/>
            </a:lvl5pPr>
            <a:lvl6pPr marL="7396385" indent="0">
              <a:buNone/>
              <a:defRPr sz="2919"/>
            </a:lvl6pPr>
            <a:lvl7pPr marL="8875663" indent="0">
              <a:buNone/>
              <a:defRPr sz="2919"/>
            </a:lvl7pPr>
            <a:lvl8pPr marL="10354940" indent="0">
              <a:buNone/>
              <a:defRPr sz="2919"/>
            </a:lvl8pPr>
            <a:lvl9pPr marL="11834217" indent="0">
              <a:buNone/>
              <a:defRPr sz="29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A7D3-5C24-49CF-9025-8007036207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293" y="21170425"/>
            <a:ext cx="25490805" cy="2499288"/>
          </a:xfrm>
        </p:spPr>
        <p:txBody>
          <a:bodyPr anchor="b"/>
          <a:lstStyle>
            <a:lvl1pPr algn="l">
              <a:defRPr sz="6478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27293" y="2702309"/>
            <a:ext cx="25490805" cy="18146078"/>
          </a:xfrm>
        </p:spPr>
        <p:txBody>
          <a:bodyPr/>
          <a:lstStyle>
            <a:lvl1pPr marL="0" indent="0">
              <a:buNone/>
              <a:defRPr sz="10323"/>
            </a:lvl1pPr>
            <a:lvl2pPr marL="1479277" indent="0">
              <a:buNone/>
              <a:defRPr sz="9041"/>
            </a:lvl2pPr>
            <a:lvl3pPr marL="2958555" indent="0">
              <a:buNone/>
              <a:defRPr sz="7760"/>
            </a:lvl3pPr>
            <a:lvl4pPr marL="4437832" indent="0">
              <a:buNone/>
              <a:defRPr sz="6478"/>
            </a:lvl4pPr>
            <a:lvl5pPr marL="5917108" indent="0">
              <a:buNone/>
              <a:defRPr sz="6478"/>
            </a:lvl5pPr>
            <a:lvl6pPr marL="7396385" indent="0">
              <a:buNone/>
              <a:defRPr sz="6478"/>
            </a:lvl6pPr>
            <a:lvl7pPr marL="8875663" indent="0">
              <a:buNone/>
              <a:defRPr sz="6478"/>
            </a:lvl7pPr>
            <a:lvl8pPr marL="10354940" indent="0">
              <a:buNone/>
              <a:defRPr sz="6478"/>
            </a:lvl8pPr>
            <a:lvl9pPr marL="11834217" indent="0">
              <a:buNone/>
              <a:defRPr sz="6478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7293" y="23669712"/>
            <a:ext cx="25490805" cy="3549405"/>
          </a:xfrm>
        </p:spPr>
        <p:txBody>
          <a:bodyPr/>
          <a:lstStyle>
            <a:lvl1pPr marL="0" indent="0">
              <a:buNone/>
              <a:defRPr sz="4556"/>
            </a:lvl1pPr>
            <a:lvl2pPr marL="1479277" indent="0">
              <a:buNone/>
              <a:defRPr sz="3915"/>
            </a:lvl2pPr>
            <a:lvl3pPr marL="2958555" indent="0">
              <a:buNone/>
              <a:defRPr sz="3204"/>
            </a:lvl3pPr>
            <a:lvl4pPr marL="4437832" indent="0">
              <a:buNone/>
              <a:defRPr sz="2919"/>
            </a:lvl4pPr>
            <a:lvl5pPr marL="5917108" indent="0">
              <a:buNone/>
              <a:defRPr sz="2919"/>
            </a:lvl5pPr>
            <a:lvl6pPr marL="7396385" indent="0">
              <a:buNone/>
              <a:defRPr sz="2919"/>
            </a:lvl6pPr>
            <a:lvl7pPr marL="8875663" indent="0">
              <a:buNone/>
              <a:defRPr sz="2919"/>
            </a:lvl7pPr>
            <a:lvl8pPr marL="10354940" indent="0">
              <a:buNone/>
              <a:defRPr sz="2919"/>
            </a:lvl8pPr>
            <a:lvl9pPr marL="11834217" indent="0">
              <a:buNone/>
              <a:defRPr sz="29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76001-B310-4EB0-85F8-090B5480F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4234" y="1211141"/>
            <a:ext cx="38236208" cy="5040577"/>
          </a:xfrm>
          <a:prstGeom prst="rect">
            <a:avLst/>
          </a:prstGeom>
        </p:spPr>
        <p:txBody>
          <a:bodyPr vert="horz" lIns="415586" tIns="207793" rIns="415586" bIns="2077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234" y="7056810"/>
            <a:ext cx="38236208" cy="19959288"/>
          </a:xfrm>
          <a:prstGeom prst="rect">
            <a:avLst/>
          </a:prstGeom>
        </p:spPr>
        <p:txBody>
          <a:bodyPr vert="horz" lIns="415586" tIns="207793" rIns="415586" bIns="2077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4233" y="28031212"/>
            <a:ext cx="9913091" cy="1610185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l">
              <a:defRPr sz="39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598" y="28031212"/>
            <a:ext cx="13453481" cy="1610185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ctr">
              <a:defRPr sz="39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47351" y="28031212"/>
            <a:ext cx="9913091" cy="1610185"/>
          </a:xfrm>
          <a:prstGeom prst="rect">
            <a:avLst/>
          </a:prstGeom>
        </p:spPr>
        <p:txBody>
          <a:bodyPr vert="horz" lIns="415586" tIns="207793" rIns="415586" bIns="207793" rtlCol="0" anchor="ctr"/>
          <a:lstStyle>
            <a:lvl1pPr algn="r">
              <a:defRPr sz="39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ABC7B0-6AE9-4B90-B875-3AC2AC171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8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2958555" rtl="0" eaLnBrk="1" latinLnBrk="0" hangingPunct="1">
        <a:spcBef>
          <a:spcPct val="0"/>
        </a:spcBef>
        <a:buNone/>
        <a:defRPr sz="1423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09458" indent="-1109458" algn="l" defTabSz="29585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23" kern="1200">
          <a:solidFill>
            <a:schemeClr val="tx1"/>
          </a:solidFill>
          <a:latin typeface="+mn-lt"/>
          <a:ea typeface="+mn-ea"/>
          <a:cs typeface="+mn-cs"/>
        </a:defRPr>
      </a:lvl1pPr>
      <a:lvl2pPr marL="2403825" indent="-924548" algn="l" defTabSz="2958555" rtl="0" eaLnBrk="1" latinLnBrk="0" hangingPunct="1">
        <a:spcBef>
          <a:spcPct val="20000"/>
        </a:spcBef>
        <a:buFont typeface="Arial" panose="020B0604020202020204" pitchFamily="34" charset="0"/>
        <a:buChar char="–"/>
        <a:defRPr sz="9041" kern="1200">
          <a:solidFill>
            <a:schemeClr val="tx1"/>
          </a:solidFill>
          <a:latin typeface="+mn-lt"/>
          <a:ea typeface="+mn-ea"/>
          <a:cs typeface="+mn-cs"/>
        </a:defRPr>
      </a:lvl2pPr>
      <a:lvl3pPr marL="3698193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•"/>
        <a:defRPr sz="7760" kern="1200">
          <a:solidFill>
            <a:schemeClr val="tx1"/>
          </a:solidFill>
          <a:latin typeface="+mn-lt"/>
          <a:ea typeface="+mn-ea"/>
          <a:cs typeface="+mn-cs"/>
        </a:defRPr>
      </a:lvl3pPr>
      <a:lvl4pPr marL="5177470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–"/>
        <a:defRPr sz="6478" kern="1200">
          <a:solidFill>
            <a:schemeClr val="tx1"/>
          </a:solidFill>
          <a:latin typeface="+mn-lt"/>
          <a:ea typeface="+mn-ea"/>
          <a:cs typeface="+mn-cs"/>
        </a:defRPr>
      </a:lvl4pPr>
      <a:lvl5pPr marL="6656747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»"/>
        <a:defRPr sz="6478" kern="1200">
          <a:solidFill>
            <a:schemeClr val="tx1"/>
          </a:solidFill>
          <a:latin typeface="+mn-lt"/>
          <a:ea typeface="+mn-ea"/>
          <a:cs typeface="+mn-cs"/>
        </a:defRPr>
      </a:lvl5pPr>
      <a:lvl6pPr marL="8136025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78" kern="1200">
          <a:solidFill>
            <a:schemeClr val="tx1"/>
          </a:solidFill>
          <a:latin typeface="+mn-lt"/>
          <a:ea typeface="+mn-ea"/>
          <a:cs typeface="+mn-cs"/>
        </a:defRPr>
      </a:lvl6pPr>
      <a:lvl7pPr marL="9615302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78" kern="1200">
          <a:solidFill>
            <a:schemeClr val="tx1"/>
          </a:solidFill>
          <a:latin typeface="+mn-lt"/>
          <a:ea typeface="+mn-ea"/>
          <a:cs typeface="+mn-cs"/>
        </a:defRPr>
      </a:lvl7pPr>
      <a:lvl8pPr marL="11094578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78" kern="1200">
          <a:solidFill>
            <a:schemeClr val="tx1"/>
          </a:solidFill>
          <a:latin typeface="+mn-lt"/>
          <a:ea typeface="+mn-ea"/>
          <a:cs typeface="+mn-cs"/>
        </a:defRPr>
      </a:lvl8pPr>
      <a:lvl9pPr marL="12573855" indent="-739638" algn="l" defTabSz="295855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1pPr>
      <a:lvl2pPr marL="1479277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2pPr>
      <a:lvl3pPr marL="2958555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3pPr>
      <a:lvl4pPr marL="4437832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4pPr>
      <a:lvl5pPr marL="5917108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5pPr>
      <a:lvl6pPr marL="7396385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6pPr>
      <a:lvl7pPr marL="8875663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7pPr>
      <a:lvl8pPr marL="10354940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8pPr>
      <a:lvl9pPr marL="11834217" algn="l" defTabSz="2958555" rtl="0" eaLnBrk="1" latinLnBrk="0" hangingPunct="1">
        <a:defRPr sz="5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whfs01\home$\phippsf\Desktop\Design backgrounds\RWH Template - Powerpoint BG (2)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3"/>
          <a:stretch/>
        </p:blipFill>
        <p:spPr bwMode="auto">
          <a:xfrm>
            <a:off x="-1" y="-46178"/>
            <a:ext cx="42552000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553585" y="6090544"/>
            <a:ext cx="7233658" cy="320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2598" tIns="31299" rIns="62598" bIns="31299" anchor="ctr"/>
          <a:lstStyle/>
          <a:p>
            <a:endParaRPr lang="en-US" sz="2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0760" y="3626204"/>
            <a:ext cx="12600000" cy="6197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65076" tIns="32538" rIns="65076" bIns="32538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579794" y="3565110"/>
            <a:ext cx="12600000" cy="619709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lIns="65076" tIns="32538" rIns="65076" bIns="32538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\\rwhfs01\home$\phippsf\Desktop\Logos\Pictur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156" y="113747"/>
            <a:ext cx="3180073" cy="26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20760" y="13545501"/>
            <a:ext cx="12600000" cy="61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5076" tIns="32538" rIns="65076" bIns="32538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9562229" y="22480979"/>
            <a:ext cx="12600000" cy="61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5076" tIns="32538" rIns="65076" bIns="32538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8182" y="102090"/>
            <a:ext cx="34735707" cy="392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Title of </a:t>
            </a:r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poster…..</a:t>
            </a:r>
          </a:p>
          <a:p>
            <a:pPr>
              <a:spcAft>
                <a:spcPts val="0"/>
              </a:spcAft>
            </a:pP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A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</a:t>
            </a:r>
            <a:r>
              <a:rPr lang="en-AU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AU" sz="3600" b="1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Name of </a:t>
            </a:r>
            <a:r>
              <a:rPr lang="en-AU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AU" sz="3600" b="1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AU" sz="3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78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Institution/s of </a:t>
            </a:r>
            <a:r>
              <a:rPr lang="en-AU" sz="25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AU" sz="2563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5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Institution/s of </a:t>
            </a:r>
            <a:r>
              <a:rPr lang="en-AU" sz="25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AU" sz="2563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AU" sz="25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AU" sz="2563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AU" sz="5126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20761" y="8994568"/>
            <a:ext cx="12600000" cy="6197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65076" tIns="32538" rIns="65076" bIns="32538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3CA109-8347-484A-87D7-E0B5B8A7A824}"/>
              </a:ext>
            </a:extLst>
          </p:cNvPr>
          <p:cNvSpPr txBox="1"/>
          <p:nvPr/>
        </p:nvSpPr>
        <p:spPr>
          <a:xfrm>
            <a:off x="320760" y="4433780"/>
            <a:ext cx="12599998" cy="580219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Text…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182CDA9-DB9C-49A3-BF1F-ECB504B6A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8828" y="3606622"/>
            <a:ext cx="12600000" cy="619709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lIns="65076" tIns="32538" rIns="65076" bIns="32538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rwhfs01\home$\phippsf\Desktop\Design backgrounds\RWH Template - Powerpoint BG (2).jpg">
            <a:extLst>
              <a:ext uri="{FF2B5EF4-FFF2-40B4-BE49-F238E27FC236}">
                <a16:creationId xmlns:a16="http://schemas.microsoft.com/office/drawing/2014/main" id="{786EDC3C-FF0E-48C5-B054-7B1273DC384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83"/>
          <a:stretch/>
        </p:blipFill>
        <p:spPr bwMode="auto">
          <a:xfrm>
            <a:off x="0" y="28443463"/>
            <a:ext cx="42552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0D7C66-2B3F-4473-81DE-232AABAD832D}"/>
              </a:ext>
            </a:extLst>
          </p:cNvPr>
          <p:cNvSpPr txBox="1"/>
          <p:nvPr/>
        </p:nvSpPr>
        <p:spPr>
          <a:xfrm>
            <a:off x="320760" y="9909773"/>
            <a:ext cx="12599998" cy="580219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Text…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674F3-3A4B-494A-83BC-C50BE2C2F903}"/>
              </a:ext>
            </a:extLst>
          </p:cNvPr>
          <p:cNvSpPr txBox="1"/>
          <p:nvPr/>
        </p:nvSpPr>
        <p:spPr>
          <a:xfrm>
            <a:off x="320760" y="14495444"/>
            <a:ext cx="12599998" cy="580219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Text…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ED96D-1A10-44EC-9F51-E01DD849F1F1}"/>
              </a:ext>
            </a:extLst>
          </p:cNvPr>
          <p:cNvSpPr txBox="1"/>
          <p:nvPr/>
        </p:nvSpPr>
        <p:spPr>
          <a:xfrm>
            <a:off x="14579794" y="4396212"/>
            <a:ext cx="12599998" cy="580219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Text…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55BFD9-EC5F-45E7-BDDD-CAAFF64B5174}"/>
              </a:ext>
            </a:extLst>
          </p:cNvPr>
          <p:cNvSpPr txBox="1"/>
          <p:nvPr/>
        </p:nvSpPr>
        <p:spPr>
          <a:xfrm>
            <a:off x="28838828" y="4433780"/>
            <a:ext cx="12599998" cy="580219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Text…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D7D60-9B66-41B7-84D3-EE56528DE39B}"/>
              </a:ext>
            </a:extLst>
          </p:cNvPr>
          <p:cNvSpPr txBox="1"/>
          <p:nvPr/>
        </p:nvSpPr>
        <p:spPr>
          <a:xfrm>
            <a:off x="29562229" y="23297340"/>
            <a:ext cx="12599998" cy="580219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Text…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6BE3901A-5F87-4336-9439-12BE3E1712C0}"/>
              </a:ext>
            </a:extLst>
          </p:cNvPr>
          <p:cNvSpPr txBox="1"/>
          <p:nvPr/>
        </p:nvSpPr>
        <p:spPr>
          <a:xfrm>
            <a:off x="14579794" y="7981587"/>
            <a:ext cx="12599998" cy="1218536"/>
          </a:xfrm>
          <a:prstGeom prst="rect">
            <a:avLst/>
          </a:prstGeom>
          <a:noFill/>
        </p:spPr>
        <p:txBody>
          <a:bodyPr wrap="square" lIns="65086" tIns="32542" rIns="65086" bIns="32542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Insert graphs, tables, images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39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WH Vibrant Palette">
  <a:themeElements>
    <a:clrScheme name="RWH Vibrant Palette">
      <a:dk1>
        <a:sysClr val="windowText" lastClr="000000"/>
      </a:dk1>
      <a:lt1>
        <a:sysClr val="window" lastClr="FFFFFF"/>
      </a:lt1>
      <a:dk2>
        <a:srgbClr val="E20177"/>
      </a:dk2>
      <a:lt2>
        <a:srgbClr val="644459"/>
      </a:lt2>
      <a:accent1>
        <a:srgbClr val="B1005D"/>
      </a:accent1>
      <a:accent2>
        <a:srgbClr val="A8475A"/>
      </a:accent2>
      <a:accent3>
        <a:srgbClr val="E5CBB2"/>
      </a:accent3>
      <a:accent4>
        <a:srgbClr val="D1BCC3"/>
      </a:accent4>
      <a:accent5>
        <a:srgbClr val="BEC0C2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7861917035B46B122CC8BA723A598" ma:contentTypeVersion="2" ma:contentTypeDescription="Create a new document." ma:contentTypeScope="" ma:versionID="dcc1b97fe82af69d299629c0735705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e92fcdffb2155b26c88799925a206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72CBE-6745-4CFE-BCAD-15BBD01BA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FFAE7B-5434-4C1E-8CA6-F1D8F195F010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DCB82A-EBF5-4104-B7DF-4A1F9D6B7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RWH Vibrant Palette</Template>
  <TotalTime>9166</TotalTime>
  <Words>49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RWH Vibrant Palette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Presentation_AO size (COLOUR DARK PURPLE)</dc:title>
  <dc:creator>User</dc:creator>
  <cp:lastModifiedBy>Megan Louise</cp:lastModifiedBy>
  <cp:revision>486</cp:revision>
  <cp:lastPrinted>2016-09-07T21:16:36Z</cp:lastPrinted>
  <dcterms:created xsi:type="dcterms:W3CDTF">2001-03-01T04:02:01Z</dcterms:created>
  <dcterms:modified xsi:type="dcterms:W3CDTF">2020-10-01T05:32:59Z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0x010100C757861917035B46B122CC8BA723A598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Order">
    <vt:r8>9900</vt:r8>
  </property>
</Properties>
</file>